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3"/>
  </p:notesMasterIdLst>
  <p:sldIdLst>
    <p:sldId id="462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71C1102-9E47-8176-60A3-098ADC5AA996}" name="Baetge, Nicholas" initials="B" userId="S::nbaetge@umail.ucsb.edu::a2dcea96-5f3b-47b0-a1c8-905f0241ec7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22"/>
    <a:srgbClr val="00B0F0"/>
    <a:srgbClr val="E7403F"/>
    <a:srgbClr val="D83F08"/>
    <a:srgbClr val="000000"/>
    <a:srgbClr val="296DAC"/>
    <a:srgbClr val="041E42"/>
    <a:srgbClr val="BF9000"/>
    <a:srgbClr val="C00000"/>
    <a:srgbClr val="4B97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00"/>
    <p:restoredTop sz="96197"/>
  </p:normalViewPr>
  <p:slideViewPr>
    <p:cSldViewPr snapToGrid="0">
      <p:cViewPr varScale="1">
        <p:scale>
          <a:sx n="119" d="100"/>
          <a:sy n="119" d="100"/>
        </p:scale>
        <p:origin x="53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8/10/relationships/authors" Target="authors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81FF8-0873-8A44-ADC7-02235BF52093}" type="datetimeFigureOut">
              <a:rPr lang="en-US" smtClean="0"/>
              <a:t>8/10/23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EBE661-7953-8F43-B113-C6B05D7CD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29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EBE661-7953-8F43-B113-C6B05D7CD5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21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C67F7-4050-DE4C-B671-E8E9FBD353F6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609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E7F22-1D4A-D24A-A92C-507EAF64CA82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832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A657-99FD-7447-A281-AE58EDFA5CE6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0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4CB59-DEB3-2B46-9748-4A4D2222DBF5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4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C3886-9598-CD4A-B997-1641AB78E342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07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58DA1-B3EE-DD4D-863E-1D47D77DC463}" type="datetime1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09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AF39A-4A68-5F40-985D-94DE2BB38B6D}" type="datetime1">
              <a:rPr lang="en-US" smtClean="0"/>
              <a:t>8/10/23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1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4819F-E00B-BA45-AD09-37C752B0E9AD}" type="datetime1">
              <a:rPr lang="en-US" smtClean="0"/>
              <a:t>8/10/23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0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C2C6-1765-D94E-8574-FDD2F8C85EC4}" type="datetime1">
              <a:rPr lang="en-US" smtClean="0"/>
              <a:t>8/10/23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04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240E9-5714-1E4D-A22E-B75A0AD51F2D}" type="datetime1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764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F393-8231-E54E-8166-69F9D56226F6}" type="datetime1">
              <a:rPr lang="en-US" smtClean="0"/>
              <a:t>8/10/23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19319-701A-9842-AC88-0FED26B1C1F2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D86FD-C2CB-BD44-93BA-B3DB9B9B6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5172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5.wdp"/><Relationship Id="rId18" Type="http://schemas.microsoft.com/office/2007/relationships/hdphoto" Target="../media/hdphoto10.wdp"/><Relationship Id="rId26" Type="http://schemas.microsoft.com/office/2007/relationships/hdphoto" Target="../media/hdphoto16.wdp"/><Relationship Id="rId39" Type="http://schemas.microsoft.com/office/2007/relationships/hdphoto" Target="../media/hdphoto28.wdp"/><Relationship Id="rId21" Type="http://schemas.microsoft.com/office/2007/relationships/hdphoto" Target="../media/hdphoto12.wdp"/><Relationship Id="rId34" Type="http://schemas.microsoft.com/office/2007/relationships/hdphoto" Target="../media/hdphoto24.wdp"/><Relationship Id="rId42" Type="http://schemas.microsoft.com/office/2007/relationships/hdphoto" Target="../media/hdphoto31.wdp"/><Relationship Id="rId47" Type="http://schemas.microsoft.com/office/2007/relationships/hdphoto" Target="../media/hdphoto36.wdp"/><Relationship Id="rId50" Type="http://schemas.microsoft.com/office/2007/relationships/hdphoto" Target="../media/hdphoto39.wdp"/><Relationship Id="rId55" Type="http://schemas.microsoft.com/office/2007/relationships/hdphoto" Target="../media/hdphoto44.wdp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6" Type="http://schemas.microsoft.com/office/2007/relationships/hdphoto" Target="../media/hdphoto8.wdp"/><Relationship Id="rId29" Type="http://schemas.microsoft.com/office/2007/relationships/hdphoto" Target="../media/hdphoto19.wdp"/><Relationship Id="rId11" Type="http://schemas.microsoft.com/office/2007/relationships/hdphoto" Target="../media/hdphoto4.wdp"/><Relationship Id="rId24" Type="http://schemas.microsoft.com/office/2007/relationships/hdphoto" Target="../media/hdphoto14.wdp"/><Relationship Id="rId32" Type="http://schemas.microsoft.com/office/2007/relationships/hdphoto" Target="../media/hdphoto22.wdp"/><Relationship Id="rId37" Type="http://schemas.microsoft.com/office/2007/relationships/hdphoto" Target="../media/hdphoto26.wdp"/><Relationship Id="rId40" Type="http://schemas.microsoft.com/office/2007/relationships/hdphoto" Target="../media/hdphoto29.wdp"/><Relationship Id="rId45" Type="http://schemas.microsoft.com/office/2007/relationships/hdphoto" Target="../media/hdphoto34.wdp"/><Relationship Id="rId53" Type="http://schemas.microsoft.com/office/2007/relationships/hdphoto" Target="../media/hdphoto42.wdp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19" Type="http://schemas.microsoft.com/office/2007/relationships/hdphoto" Target="../media/hdphoto11.wdp"/><Relationship Id="rId31" Type="http://schemas.microsoft.com/office/2007/relationships/hdphoto" Target="../media/hdphoto21.wdp"/><Relationship Id="rId44" Type="http://schemas.microsoft.com/office/2007/relationships/hdphoto" Target="../media/hdphoto33.wdp"/><Relationship Id="rId52" Type="http://schemas.microsoft.com/office/2007/relationships/hdphoto" Target="../media/hdphoto41.wdp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microsoft.com/office/2007/relationships/hdphoto" Target="../media/hdphoto6.wdp"/><Relationship Id="rId22" Type="http://schemas.openxmlformats.org/officeDocument/2006/relationships/image" Target="../media/image8.png"/><Relationship Id="rId27" Type="http://schemas.microsoft.com/office/2007/relationships/hdphoto" Target="../media/hdphoto17.wdp"/><Relationship Id="rId30" Type="http://schemas.microsoft.com/office/2007/relationships/hdphoto" Target="../media/hdphoto20.wdp"/><Relationship Id="rId35" Type="http://schemas.microsoft.com/office/2007/relationships/hdphoto" Target="../media/hdphoto25.wdp"/><Relationship Id="rId43" Type="http://schemas.microsoft.com/office/2007/relationships/hdphoto" Target="../media/hdphoto32.wdp"/><Relationship Id="rId48" Type="http://schemas.microsoft.com/office/2007/relationships/hdphoto" Target="../media/hdphoto37.wdp"/><Relationship Id="rId8" Type="http://schemas.openxmlformats.org/officeDocument/2006/relationships/image" Target="../media/image4.png"/><Relationship Id="rId51" Type="http://schemas.microsoft.com/office/2007/relationships/hdphoto" Target="../media/hdphoto40.wdp"/><Relationship Id="rId3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microsoft.com/office/2007/relationships/hdphoto" Target="../media/hdphoto9.wdp"/><Relationship Id="rId25" Type="http://schemas.microsoft.com/office/2007/relationships/hdphoto" Target="../media/hdphoto15.wdp"/><Relationship Id="rId33" Type="http://schemas.microsoft.com/office/2007/relationships/hdphoto" Target="../media/hdphoto23.wdp"/><Relationship Id="rId38" Type="http://schemas.microsoft.com/office/2007/relationships/hdphoto" Target="../media/hdphoto27.wdp"/><Relationship Id="rId46" Type="http://schemas.microsoft.com/office/2007/relationships/hdphoto" Target="../media/hdphoto35.wdp"/><Relationship Id="rId20" Type="http://schemas.openxmlformats.org/officeDocument/2006/relationships/image" Target="../media/image7.png"/><Relationship Id="rId41" Type="http://schemas.microsoft.com/office/2007/relationships/hdphoto" Target="../media/hdphoto30.wdp"/><Relationship Id="rId54" Type="http://schemas.microsoft.com/office/2007/relationships/hdphoto" Target="../media/hdphoto43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5" Type="http://schemas.microsoft.com/office/2007/relationships/hdphoto" Target="../media/hdphoto7.wdp"/><Relationship Id="rId23" Type="http://schemas.microsoft.com/office/2007/relationships/hdphoto" Target="../media/hdphoto13.wdp"/><Relationship Id="rId28" Type="http://schemas.microsoft.com/office/2007/relationships/hdphoto" Target="../media/hdphoto18.wdp"/><Relationship Id="rId36" Type="http://schemas.openxmlformats.org/officeDocument/2006/relationships/image" Target="../media/image9.png"/><Relationship Id="rId49" Type="http://schemas.microsoft.com/office/2007/relationships/hdphoto" Target="../media/hdphoto3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be 18">
            <a:extLst>
              <a:ext uri="{FF2B5EF4-FFF2-40B4-BE49-F238E27FC236}">
                <a16:creationId xmlns:a16="http://schemas.microsoft.com/office/drawing/2014/main" id="{9697F79B-2F7F-F907-80CA-E2FA7F0A7111}"/>
              </a:ext>
            </a:extLst>
          </p:cNvPr>
          <p:cNvSpPr/>
          <p:nvPr/>
        </p:nvSpPr>
        <p:spPr>
          <a:xfrm>
            <a:off x="2044362" y="3429000"/>
            <a:ext cx="6817661" cy="3092826"/>
          </a:xfrm>
          <a:prstGeom prst="cube">
            <a:avLst/>
          </a:prstGeom>
          <a:solidFill>
            <a:srgbClr val="00206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D5533941-B47B-4180-8E7A-0EA79794AD5F}"/>
              </a:ext>
            </a:extLst>
          </p:cNvPr>
          <p:cNvSpPr/>
          <p:nvPr/>
        </p:nvSpPr>
        <p:spPr>
          <a:xfrm>
            <a:off x="2044362" y="941293"/>
            <a:ext cx="6817661" cy="3092826"/>
          </a:xfrm>
          <a:prstGeom prst="cube">
            <a:avLst/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9484383-DEBF-C332-0C3C-7F89E4B6A5D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>
            <a:off x="3062319" y="4399146"/>
            <a:ext cx="632012" cy="43673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279224-8DBA-3657-D612-E3A1B3D213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04" b="24187" l="3758" r="16503">
                        <a14:foregroundMark x1="15686" y1="13618" x2="15686" y2="13618"/>
                        <a14:foregroundMark x1="15686" y1="17480" x2="15523" y2="13415"/>
                        <a14:foregroundMark x1="14379" y1="12602" x2="15686" y2="11992"/>
                        <a14:foregroundMark x1="15686" y1="12805" x2="15686" y2="16057"/>
                        <a14:foregroundMark x1="16013" y1="16667" x2="16013" y2="11585"/>
                        <a14:backgroundMark x1="3268" y1="15041" x2="3268" y2="19309"/>
                        <a14:backgroundMark x1="3105" y1="15650" x2="3105" y2="12398"/>
                        <a14:backgroundMark x1="4085" y1="14228" x2="2778" y2="16870"/>
                      </a14:backgroundRemoval>
                    </a14:imgEffect>
                  </a14:imgLayer>
                </a14:imgProps>
              </a:ext>
            </a:extLst>
          </a:blip>
          <a:srcRect l="3483" t="4492" r="81988" b="73481"/>
          <a:stretch/>
        </p:blipFill>
        <p:spPr>
          <a:xfrm>
            <a:off x="2503938" y="2034856"/>
            <a:ext cx="269387" cy="33009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305162-BA4F-DF7F-D98B-3E59130EDC4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72" b="25000" l="44444" r="60294">
                        <a14:foregroundMark x1="49346" y1="23171" x2="47059" y2="23374"/>
                        <a14:foregroundMark x1="48366" y1="25000" x2="47876" y2="23374"/>
                        <a14:foregroundMark x1="48856" y1="9146" x2="49510" y2="7317"/>
                        <a14:foregroundMark x1="57353" y1="13618" x2="55556" y2="14024"/>
                      </a14:backgroundRemoval>
                    </a14:imgEffect>
                  </a14:imgLayer>
                </a14:imgProps>
              </a:ext>
            </a:extLst>
          </a:blip>
          <a:srcRect l="42602" t="2169" r="37706" b="74103"/>
          <a:stretch/>
        </p:blipFill>
        <p:spPr>
          <a:xfrm rot="6007592">
            <a:off x="3696978" y="2071415"/>
            <a:ext cx="365125" cy="355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88AD4A-4B69-F072-3E4C-7C6E04A96CA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1463" b="77236" l="78268" r="97059">
                        <a14:foregroundMark x1="84477" y1="52439" x2="84477" y2="52439"/>
                        <a14:foregroundMark x1="82680" y1="51626" x2="82680" y2="51626"/>
                        <a14:foregroundMark x1="82026" y1="49390" x2="82026" y2="49390"/>
                        <a14:foregroundMark x1="80882" y1="48374" x2="80882" y2="48374"/>
                        <a14:foregroundMark x1="82026" y1="44919" x2="82026" y2="44919"/>
                        <a14:foregroundMark x1="85948" y1="44106" x2="85948" y2="44106"/>
                        <a14:foregroundMark x1="85948" y1="44106" x2="85294" y2="44106"/>
                        <a14:foregroundMark x1="85294" y1="42683" x2="86438" y2="43496"/>
                        <a14:foregroundMark x1="82190" y1="43496" x2="82026" y2="47561"/>
                        <a14:foregroundMark x1="82353" y1="49797" x2="81863" y2="47967"/>
                        <a14:foregroundMark x1="84314" y1="53659" x2="81863" y2="47967"/>
                        <a14:foregroundMark x1="95098" y1="53862" x2="95752" y2="65244"/>
                        <a14:foregroundMark x1="80392" y1="74797" x2="88399" y2="74797"/>
                        <a14:foregroundMark x1="85131" y1="77236" x2="85131" y2="77236"/>
                        <a14:foregroundMark x1="78268" y1="73577" x2="78268" y2="73577"/>
                        <a14:foregroundMark x1="96569" y1="67683" x2="96569" y2="67683"/>
                        <a14:foregroundMark x1="95915" y1="54268" x2="95915" y2="54268"/>
                        <a14:foregroundMark x1="97222" y1="58537" x2="97222" y2="58537"/>
                        <a14:foregroundMark x1="96732" y1="62398" x2="96732" y2="62398"/>
                        <a14:foregroundMark x1="82026" y1="42683" x2="82026" y2="42683"/>
                        <a14:foregroundMark x1="85784" y1="41463" x2="85784" y2="41463"/>
                        <a14:foregroundMark x1="81046" y1="48374" x2="81046" y2="48374"/>
                        <a14:foregroundMark x1="81209" y1="47967" x2="81209" y2="47967"/>
                        <a14:foregroundMark x1="81209" y1="47967" x2="81209" y2="48780"/>
                      </a14:backgroundRemoval>
                    </a14:imgEffect>
                  </a14:imgLayer>
                </a14:imgProps>
              </a:ext>
            </a:extLst>
          </a:blip>
          <a:srcRect l="77945" t="40322" r="1850" b="21701"/>
          <a:stretch/>
        </p:blipFill>
        <p:spPr>
          <a:xfrm rot="2972377">
            <a:off x="3131633" y="2359327"/>
            <a:ext cx="374650" cy="56912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47DD466-0113-4E09-BFDD-9E645BB524E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3002232">
            <a:off x="4138424" y="2255776"/>
            <a:ext cx="247651" cy="59055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AAE0BD2-2936-0E74-7702-62503F5DA6E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7933670">
            <a:off x="4992236" y="2497177"/>
            <a:ext cx="247651" cy="590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884C51-BA24-271B-ADC5-F72BBF07D2E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12581300">
            <a:off x="5861674" y="1978047"/>
            <a:ext cx="247651" cy="5905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2740000-A3D2-530B-424F-764203BB0F4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4699031">
            <a:off x="7295959" y="1797132"/>
            <a:ext cx="247651" cy="5905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0627EC-B851-8056-7314-2BF231359E3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976343">
            <a:off x="8548296" y="2078521"/>
            <a:ext cx="247651" cy="5905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34F9791-DE78-1CF4-67C0-D381DD86DCE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19868752">
            <a:off x="2456431" y="2642148"/>
            <a:ext cx="247651" cy="5905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4A97ED4-90BA-6B27-17B6-7B05AD1E4EF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63" b="77236" l="78268" r="97059">
                        <a14:foregroundMark x1="84477" y1="52439" x2="84477" y2="52439"/>
                        <a14:foregroundMark x1="82680" y1="51626" x2="82680" y2="51626"/>
                        <a14:foregroundMark x1="82026" y1="49390" x2="82026" y2="49390"/>
                        <a14:foregroundMark x1="80882" y1="48374" x2="80882" y2="48374"/>
                        <a14:foregroundMark x1="82026" y1="44919" x2="82026" y2="44919"/>
                        <a14:foregroundMark x1="85948" y1="44106" x2="85948" y2="44106"/>
                        <a14:foregroundMark x1="85948" y1="44106" x2="85294" y2="44106"/>
                        <a14:foregroundMark x1="85294" y1="42683" x2="86438" y2="43496"/>
                        <a14:foregroundMark x1="82190" y1="43496" x2="82026" y2="47561"/>
                        <a14:foregroundMark x1="82353" y1="49797" x2="81863" y2="47967"/>
                        <a14:foregroundMark x1="84314" y1="53659" x2="81863" y2="47967"/>
                        <a14:foregroundMark x1="95098" y1="53862" x2="95752" y2="65244"/>
                        <a14:foregroundMark x1="80392" y1="74797" x2="88399" y2="74797"/>
                        <a14:foregroundMark x1="85131" y1="77236" x2="85131" y2="77236"/>
                        <a14:foregroundMark x1="78268" y1="73577" x2="78268" y2="73577"/>
                        <a14:foregroundMark x1="96569" y1="67683" x2="96569" y2="67683"/>
                        <a14:foregroundMark x1="95915" y1="54268" x2="95915" y2="54268"/>
                        <a14:foregroundMark x1="97222" y1="58537" x2="97222" y2="58537"/>
                        <a14:foregroundMark x1="96732" y1="62398" x2="96732" y2="62398"/>
                        <a14:foregroundMark x1="82026" y1="42683" x2="82026" y2="42683"/>
                        <a14:foregroundMark x1="85784" y1="41463" x2="85784" y2="41463"/>
                        <a14:foregroundMark x1="81046" y1="48374" x2="81046" y2="48374"/>
                        <a14:foregroundMark x1="81209" y1="47967" x2="81209" y2="47967"/>
                        <a14:foregroundMark x1="81209" y1="47967" x2="81209" y2="48780"/>
                      </a14:backgroundRemoval>
                    </a14:imgEffect>
                  </a14:imgLayer>
                </a14:imgProps>
              </a:ext>
            </a:extLst>
          </a:blip>
          <a:srcRect l="77945" t="40322" r="1850" b="21701"/>
          <a:stretch/>
        </p:blipFill>
        <p:spPr>
          <a:xfrm rot="18552264">
            <a:off x="3623136" y="3347766"/>
            <a:ext cx="374650" cy="56912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42C73AD-FA3B-6743-72AC-0BD374ED109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63" b="77236" l="78268" r="97059">
                        <a14:foregroundMark x1="84477" y1="52439" x2="84477" y2="52439"/>
                        <a14:foregroundMark x1="82680" y1="51626" x2="82680" y2="51626"/>
                        <a14:foregroundMark x1="82026" y1="49390" x2="82026" y2="49390"/>
                        <a14:foregroundMark x1="80882" y1="48374" x2="80882" y2="48374"/>
                        <a14:foregroundMark x1="82026" y1="44919" x2="82026" y2="44919"/>
                        <a14:foregroundMark x1="85948" y1="44106" x2="85948" y2="44106"/>
                        <a14:foregroundMark x1="85948" y1="44106" x2="85294" y2="44106"/>
                        <a14:foregroundMark x1="85294" y1="42683" x2="86438" y2="43496"/>
                        <a14:foregroundMark x1="82190" y1="43496" x2="82026" y2="47561"/>
                        <a14:foregroundMark x1="82353" y1="49797" x2="81863" y2="47967"/>
                        <a14:foregroundMark x1="84314" y1="53659" x2="81863" y2="47967"/>
                        <a14:foregroundMark x1="95098" y1="53862" x2="95752" y2="65244"/>
                        <a14:foregroundMark x1="80392" y1="74797" x2="88399" y2="74797"/>
                        <a14:foregroundMark x1="85131" y1="77236" x2="85131" y2="77236"/>
                        <a14:foregroundMark x1="78268" y1="73577" x2="78268" y2="73577"/>
                        <a14:foregroundMark x1="96569" y1="67683" x2="96569" y2="67683"/>
                        <a14:foregroundMark x1="95915" y1="54268" x2="95915" y2="54268"/>
                        <a14:foregroundMark x1="97222" y1="58537" x2="97222" y2="58537"/>
                        <a14:foregroundMark x1="96732" y1="62398" x2="96732" y2="62398"/>
                        <a14:foregroundMark x1="82026" y1="42683" x2="82026" y2="42683"/>
                        <a14:foregroundMark x1="85784" y1="41463" x2="85784" y2="41463"/>
                        <a14:foregroundMark x1="81046" y1="48374" x2="81046" y2="48374"/>
                        <a14:foregroundMark x1="81209" y1="47967" x2="81209" y2="47967"/>
                        <a14:foregroundMark x1="81209" y1="47967" x2="81209" y2="48780"/>
                      </a14:backgroundRemoval>
                    </a14:imgEffect>
                  </a14:imgLayer>
                </a14:imgProps>
              </a:ext>
            </a:extLst>
          </a:blip>
          <a:srcRect l="77945" t="40322" r="1850" b="21701"/>
          <a:stretch/>
        </p:blipFill>
        <p:spPr>
          <a:xfrm rot="5188359">
            <a:off x="4928736" y="1869772"/>
            <a:ext cx="374650" cy="56912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648356E-4434-AD4C-E64A-A30C0D18B95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41463" b="77236" l="78268" r="97059">
                        <a14:foregroundMark x1="84477" y1="52439" x2="84477" y2="52439"/>
                        <a14:foregroundMark x1="82680" y1="51626" x2="82680" y2="51626"/>
                        <a14:foregroundMark x1="82026" y1="49390" x2="82026" y2="49390"/>
                        <a14:foregroundMark x1="80882" y1="48374" x2="80882" y2="48374"/>
                        <a14:foregroundMark x1="82026" y1="44919" x2="82026" y2="44919"/>
                        <a14:foregroundMark x1="85948" y1="44106" x2="85948" y2="44106"/>
                        <a14:foregroundMark x1="85948" y1="44106" x2="85294" y2="44106"/>
                        <a14:foregroundMark x1="85294" y1="42683" x2="86438" y2="43496"/>
                        <a14:foregroundMark x1="82190" y1="43496" x2="82026" y2="47561"/>
                        <a14:foregroundMark x1="82353" y1="49797" x2="81863" y2="47967"/>
                        <a14:foregroundMark x1="84314" y1="53659" x2="81863" y2="47967"/>
                        <a14:foregroundMark x1="95098" y1="53862" x2="95752" y2="65244"/>
                        <a14:foregroundMark x1="80392" y1="74797" x2="88399" y2="74797"/>
                        <a14:foregroundMark x1="85131" y1="77236" x2="85131" y2="77236"/>
                        <a14:foregroundMark x1="78268" y1="73577" x2="78268" y2="73577"/>
                        <a14:foregroundMark x1="96569" y1="67683" x2="96569" y2="67683"/>
                        <a14:foregroundMark x1="95915" y1="54268" x2="95915" y2="54268"/>
                        <a14:foregroundMark x1="97222" y1="58537" x2="97222" y2="58537"/>
                        <a14:foregroundMark x1="96732" y1="62398" x2="96732" y2="62398"/>
                        <a14:foregroundMark x1="82026" y1="42683" x2="82026" y2="42683"/>
                        <a14:foregroundMark x1="85784" y1="41463" x2="85784" y2="41463"/>
                        <a14:foregroundMark x1="81046" y1="48374" x2="81046" y2="48374"/>
                        <a14:foregroundMark x1="81209" y1="47967" x2="81209" y2="47967"/>
                        <a14:foregroundMark x1="81209" y1="47967" x2="81209" y2="48780"/>
                      </a14:backgroundRemoval>
                    </a14:imgEffect>
                  </a14:imgLayer>
                </a14:imgProps>
              </a:ext>
            </a:extLst>
          </a:blip>
          <a:srcRect l="77945" t="40322" r="1850" b="21701"/>
          <a:stretch/>
        </p:blipFill>
        <p:spPr>
          <a:xfrm rot="8526947">
            <a:off x="6901850" y="2570122"/>
            <a:ext cx="374650" cy="56912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648B571-5640-CC58-3302-3BD54B4E507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1463" b="77236" l="78268" r="97059">
                        <a14:foregroundMark x1="84477" y1="52439" x2="84477" y2="52439"/>
                        <a14:foregroundMark x1="82680" y1="51626" x2="82680" y2="51626"/>
                        <a14:foregroundMark x1="82026" y1="49390" x2="82026" y2="49390"/>
                        <a14:foregroundMark x1="80882" y1="48374" x2="80882" y2="48374"/>
                        <a14:foregroundMark x1="82026" y1="44919" x2="82026" y2="44919"/>
                        <a14:foregroundMark x1="85948" y1="44106" x2="85948" y2="44106"/>
                        <a14:foregroundMark x1="85948" y1="44106" x2="85294" y2="44106"/>
                        <a14:foregroundMark x1="85294" y1="42683" x2="86438" y2="43496"/>
                        <a14:foregroundMark x1="82190" y1="43496" x2="82026" y2="47561"/>
                        <a14:foregroundMark x1="82353" y1="49797" x2="81863" y2="47967"/>
                        <a14:foregroundMark x1="84314" y1="53659" x2="81863" y2="47967"/>
                        <a14:foregroundMark x1="95098" y1="53862" x2="95752" y2="65244"/>
                        <a14:foregroundMark x1="80392" y1="74797" x2="88399" y2="74797"/>
                        <a14:foregroundMark x1="85131" y1="77236" x2="85131" y2="77236"/>
                        <a14:foregroundMark x1="78268" y1="73577" x2="78268" y2="73577"/>
                        <a14:foregroundMark x1="96569" y1="67683" x2="96569" y2="67683"/>
                        <a14:foregroundMark x1="95915" y1="54268" x2="95915" y2="54268"/>
                        <a14:foregroundMark x1="97222" y1="58537" x2="97222" y2="58537"/>
                        <a14:foregroundMark x1="96732" y1="62398" x2="96732" y2="62398"/>
                        <a14:foregroundMark x1="82026" y1="42683" x2="82026" y2="42683"/>
                        <a14:foregroundMark x1="85784" y1="41463" x2="85784" y2="41463"/>
                        <a14:foregroundMark x1="81046" y1="48374" x2="81046" y2="48374"/>
                        <a14:foregroundMark x1="81209" y1="47967" x2="81209" y2="47967"/>
                        <a14:foregroundMark x1="81209" y1="47967" x2="81209" y2="48780"/>
                      </a14:backgroundRemoval>
                    </a14:imgEffect>
                  </a14:imgLayer>
                </a14:imgProps>
              </a:ext>
            </a:extLst>
          </a:blip>
          <a:srcRect l="77945" t="40322" r="1850" b="21701"/>
          <a:stretch/>
        </p:blipFill>
        <p:spPr>
          <a:xfrm rot="14339915">
            <a:off x="6138569" y="3354140"/>
            <a:ext cx="374650" cy="56912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A46FFBF-1F7F-3FF6-2817-A3267212D5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04" b="24187" l="3758" r="16503">
                        <a14:foregroundMark x1="15686" y1="13618" x2="15686" y2="13618"/>
                        <a14:foregroundMark x1="15686" y1="17480" x2="15523" y2="13415"/>
                        <a14:foregroundMark x1="14379" y1="12602" x2="15686" y2="11992"/>
                        <a14:foregroundMark x1="15686" y1="12805" x2="15686" y2="16057"/>
                        <a14:foregroundMark x1="16013" y1="16667" x2="16013" y2="11585"/>
                        <a14:backgroundMark x1="3268" y1="15041" x2="3268" y2="19309"/>
                        <a14:backgroundMark x1="3105" y1="15650" x2="3105" y2="12398"/>
                        <a14:backgroundMark x1="4085" y1="14228" x2="2778" y2="16870"/>
                      </a14:backgroundRemoval>
                    </a14:imgEffect>
                  </a14:imgLayer>
                </a14:imgProps>
              </a:ext>
            </a:extLst>
          </a:blip>
          <a:srcRect l="3483" t="4492" r="81988" b="73481"/>
          <a:stretch/>
        </p:blipFill>
        <p:spPr>
          <a:xfrm rot="5901023">
            <a:off x="3682994" y="2769130"/>
            <a:ext cx="269387" cy="3300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17CAC81-A800-CEB3-0A10-2505C01489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472" b="25000" l="44444" r="60294">
                        <a14:foregroundMark x1="49346" y1="23171" x2="47059" y2="23374"/>
                        <a14:foregroundMark x1="48366" y1="25000" x2="47876" y2="23374"/>
                        <a14:foregroundMark x1="48856" y1="9146" x2="49510" y2="7317"/>
                        <a14:foregroundMark x1="57353" y1="13618" x2="55556" y2="14024"/>
                      </a14:backgroundRemoval>
                    </a14:imgEffect>
                  </a14:imgLayer>
                </a14:imgProps>
              </a:ext>
            </a:extLst>
          </a:blip>
          <a:srcRect l="42602" t="2169" r="37706" b="74103"/>
          <a:stretch/>
        </p:blipFill>
        <p:spPr>
          <a:xfrm>
            <a:off x="2617454" y="3458514"/>
            <a:ext cx="365125" cy="355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F963F07-54F5-0F11-462F-884DCB31F3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04" b="24187" l="3758" r="16503">
                        <a14:foregroundMark x1="15686" y1="13618" x2="15686" y2="13618"/>
                        <a14:foregroundMark x1="15686" y1="17480" x2="15523" y2="13415"/>
                        <a14:foregroundMark x1="14379" y1="12602" x2="15686" y2="11992"/>
                        <a14:foregroundMark x1="15686" y1="12805" x2="15686" y2="16057"/>
                        <a14:foregroundMark x1="16013" y1="16667" x2="16013" y2="11585"/>
                        <a14:backgroundMark x1="3268" y1="15041" x2="3268" y2="19309"/>
                        <a14:backgroundMark x1="3105" y1="15650" x2="3105" y2="12398"/>
                        <a14:backgroundMark x1="4085" y1="14228" x2="2778" y2="16870"/>
                      </a14:backgroundRemoval>
                    </a14:imgEffect>
                  </a14:imgLayer>
                </a14:imgProps>
              </a:ext>
            </a:extLst>
          </a:blip>
          <a:srcRect l="3483" t="4492" r="81988" b="73481"/>
          <a:stretch/>
        </p:blipFill>
        <p:spPr>
          <a:xfrm>
            <a:off x="5371009" y="3415973"/>
            <a:ext cx="269387" cy="33009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14DBD4D-FEC4-EA7A-5FAD-794CA2F29A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04" b="24187" l="3758" r="16503">
                        <a14:foregroundMark x1="15686" y1="13618" x2="15686" y2="13618"/>
                        <a14:foregroundMark x1="15686" y1="17480" x2="15523" y2="13415"/>
                        <a14:foregroundMark x1="14379" y1="12602" x2="15686" y2="11992"/>
                        <a14:foregroundMark x1="15686" y1="12805" x2="15686" y2="16057"/>
                        <a14:foregroundMark x1="16013" y1="16667" x2="16013" y2="11585"/>
                        <a14:backgroundMark x1="3268" y1="15041" x2="3268" y2="19309"/>
                        <a14:backgroundMark x1="3105" y1="15650" x2="3105" y2="12398"/>
                        <a14:backgroundMark x1="4085" y1="14228" x2="2778" y2="16870"/>
                      </a14:backgroundRemoval>
                    </a14:imgEffect>
                  </a14:imgLayer>
                </a14:imgProps>
              </a:ext>
            </a:extLst>
          </a:blip>
          <a:srcRect l="3483" t="4492" r="81988" b="73481"/>
          <a:stretch/>
        </p:blipFill>
        <p:spPr>
          <a:xfrm rot="7712991">
            <a:off x="6394500" y="2083828"/>
            <a:ext cx="269387" cy="33009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EC9A831-12DA-4022-CCBE-EA950B8B95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04" b="24187" l="3758" r="16503">
                        <a14:foregroundMark x1="15686" y1="13618" x2="15686" y2="13618"/>
                        <a14:foregroundMark x1="15686" y1="17480" x2="15523" y2="13415"/>
                        <a14:foregroundMark x1="14379" y1="12602" x2="15686" y2="11992"/>
                        <a14:foregroundMark x1="15686" y1="12805" x2="15686" y2="16057"/>
                        <a14:foregroundMark x1="16013" y1="16667" x2="16013" y2="11585"/>
                        <a14:backgroundMark x1="3268" y1="15041" x2="3268" y2="19309"/>
                        <a14:backgroundMark x1="3105" y1="15650" x2="3105" y2="12398"/>
                        <a14:backgroundMark x1="4085" y1="14228" x2="2778" y2="16870"/>
                      </a14:backgroundRemoval>
                    </a14:imgEffect>
                  </a14:imgLayer>
                </a14:imgProps>
              </a:ext>
            </a:extLst>
          </a:blip>
          <a:srcRect l="3483" t="4492" r="81988" b="73481"/>
          <a:stretch/>
        </p:blipFill>
        <p:spPr>
          <a:xfrm rot="7712991">
            <a:off x="7312282" y="3257439"/>
            <a:ext cx="245239" cy="33009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2D47E3E-0295-EF1E-7E68-00745DFF41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472" b="25000" l="44444" r="60294">
                        <a14:foregroundMark x1="49346" y1="23171" x2="47059" y2="23374"/>
                        <a14:foregroundMark x1="48366" y1="25000" x2="47876" y2="23374"/>
                        <a14:foregroundMark x1="48856" y1="9146" x2="49510" y2="7317"/>
                        <a14:foregroundMark x1="57353" y1="13618" x2="55556" y2="14024"/>
                      </a14:backgroundRemoval>
                    </a14:imgEffect>
                  </a14:imgLayer>
                </a14:imgProps>
              </a:ext>
            </a:extLst>
          </a:blip>
          <a:srcRect l="42602" t="2169" r="37706" b="74103"/>
          <a:stretch/>
        </p:blipFill>
        <p:spPr>
          <a:xfrm rot="6007592">
            <a:off x="4285636" y="2892507"/>
            <a:ext cx="365125" cy="355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45A0B73-7ACD-EEF6-4DB9-469491EF95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472" b="25000" l="44444" r="60294">
                        <a14:foregroundMark x1="49346" y1="23171" x2="47059" y2="23374"/>
                        <a14:foregroundMark x1="48366" y1="25000" x2="47876" y2="23374"/>
                        <a14:foregroundMark x1="48856" y1="9146" x2="49510" y2="7317"/>
                        <a14:foregroundMark x1="57353" y1="13618" x2="55556" y2="14024"/>
                      </a14:backgroundRemoval>
                    </a14:imgEffect>
                  </a14:imgLayer>
                </a14:imgProps>
              </a:ext>
            </a:extLst>
          </a:blip>
          <a:srcRect l="42602" t="2169" r="37706" b="74103"/>
          <a:stretch/>
        </p:blipFill>
        <p:spPr>
          <a:xfrm rot="6007592">
            <a:off x="7506766" y="2517925"/>
            <a:ext cx="365125" cy="355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0825DDF-9CF5-AF60-19CB-53BF2220BDA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4472" b="25000" l="44444" r="60294">
                        <a14:foregroundMark x1="49346" y1="23171" x2="47059" y2="23374"/>
                        <a14:foregroundMark x1="48366" y1="25000" x2="47876" y2="23374"/>
                        <a14:foregroundMark x1="48856" y1="9146" x2="49510" y2="7317"/>
                        <a14:foregroundMark x1="57353" y1="13618" x2="55556" y2="14024"/>
                      </a14:backgroundRemoval>
                    </a14:imgEffect>
                  </a14:imgLayer>
                </a14:imgProps>
              </a:ext>
            </a:extLst>
          </a:blip>
          <a:srcRect l="42602" t="2169" r="37706" b="74103"/>
          <a:stretch/>
        </p:blipFill>
        <p:spPr>
          <a:xfrm rot="6007592">
            <a:off x="8095435" y="2138580"/>
            <a:ext cx="365125" cy="355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D0861C-858B-6575-0C4F-6ECA74FCA55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9510575">
            <a:off x="8295475" y="2498826"/>
            <a:ext cx="247651" cy="5905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E25F077-CB38-5942-A62D-9616B7F6B5E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1463" b="77236" l="78268" r="97059">
                        <a14:foregroundMark x1="84477" y1="52439" x2="84477" y2="52439"/>
                        <a14:foregroundMark x1="82680" y1="51626" x2="82680" y2="51626"/>
                        <a14:foregroundMark x1="82026" y1="49390" x2="82026" y2="49390"/>
                        <a14:foregroundMark x1="80882" y1="48374" x2="80882" y2="48374"/>
                        <a14:foregroundMark x1="82026" y1="44919" x2="82026" y2="44919"/>
                        <a14:foregroundMark x1="85948" y1="44106" x2="85948" y2="44106"/>
                        <a14:foregroundMark x1="85948" y1="44106" x2="85294" y2="44106"/>
                        <a14:foregroundMark x1="85294" y1="42683" x2="86438" y2="43496"/>
                        <a14:foregroundMark x1="82190" y1="43496" x2="82026" y2="47561"/>
                        <a14:foregroundMark x1="82353" y1="49797" x2="81863" y2="47967"/>
                        <a14:foregroundMark x1="84314" y1="53659" x2="81863" y2="47967"/>
                        <a14:foregroundMark x1="95098" y1="53862" x2="95752" y2="65244"/>
                        <a14:foregroundMark x1="80392" y1="74797" x2="88399" y2="74797"/>
                        <a14:foregroundMark x1="85131" y1="77236" x2="85131" y2="77236"/>
                        <a14:foregroundMark x1="78268" y1="73577" x2="78268" y2="73577"/>
                        <a14:foregroundMark x1="96569" y1="67683" x2="96569" y2="67683"/>
                        <a14:foregroundMark x1="95915" y1="54268" x2="95915" y2="54268"/>
                        <a14:foregroundMark x1="97222" y1="58537" x2="97222" y2="58537"/>
                        <a14:foregroundMark x1="96732" y1="62398" x2="96732" y2="62398"/>
                        <a14:foregroundMark x1="82026" y1="42683" x2="82026" y2="42683"/>
                        <a14:foregroundMark x1="85784" y1="41463" x2="85784" y2="41463"/>
                        <a14:foregroundMark x1="81046" y1="48374" x2="81046" y2="48374"/>
                        <a14:foregroundMark x1="81209" y1="47967" x2="81209" y2="47967"/>
                        <a14:foregroundMark x1="81209" y1="47967" x2="81209" y2="48780"/>
                      </a14:backgroundRemoval>
                    </a14:imgEffect>
                  </a14:imgLayer>
                </a14:imgProps>
              </a:ext>
            </a:extLst>
          </a:blip>
          <a:srcRect l="77945" t="40322" r="1850" b="21701"/>
          <a:stretch/>
        </p:blipFill>
        <p:spPr>
          <a:xfrm rot="4437153">
            <a:off x="8330484" y="2956041"/>
            <a:ext cx="374650" cy="569121"/>
          </a:xfrm>
          <a:prstGeom prst="rect">
            <a:avLst/>
          </a:prstGeom>
        </p:spPr>
      </p:pic>
      <p:grpSp>
        <p:nvGrpSpPr>
          <p:cNvPr id="304" name="Group 303">
            <a:extLst>
              <a:ext uri="{FF2B5EF4-FFF2-40B4-BE49-F238E27FC236}">
                <a16:creationId xmlns:a16="http://schemas.microsoft.com/office/drawing/2014/main" id="{F3FE1A9E-FBD6-E77D-7BA4-5A10C8629E49}"/>
              </a:ext>
            </a:extLst>
          </p:cNvPr>
          <p:cNvGrpSpPr/>
          <p:nvPr/>
        </p:nvGrpSpPr>
        <p:grpSpPr>
          <a:xfrm>
            <a:off x="2867020" y="2497369"/>
            <a:ext cx="4570393" cy="1433996"/>
            <a:chOff x="2893501" y="2497369"/>
            <a:chExt cx="4570393" cy="143399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C1B9574-DEA7-F0B7-FBD4-A3D7B712A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31737" b="81538" l="35459" r="73647"/>
                      </a14:imgEffect>
                    </a14:imgLayer>
                  </a14:imgProps>
                </a:ext>
              </a:extLst>
            </a:blip>
            <a:srcRect l="36684" t="43944" r="30440" b="18981"/>
            <a:stretch/>
          </p:blipFill>
          <p:spPr>
            <a:xfrm rot="20500484">
              <a:off x="5919883" y="2497369"/>
              <a:ext cx="609601" cy="5556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C7760B6-9B33-B166-4B31-5BAB6B705D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34465" b="76101" l="16787" r="46956"/>
                      </a14:imgEffect>
                    </a14:imgLayer>
                  </a14:imgProps>
                </a:ext>
              </a:extLst>
            </a:blip>
            <a:srcRect l="13016" t="29261" r="49273" b="18695"/>
            <a:stretch/>
          </p:blipFill>
          <p:spPr>
            <a:xfrm rot="20383516">
              <a:off x="2893501" y="2865831"/>
              <a:ext cx="699247" cy="779929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2AA4CD4E-92A1-312A-9A96-30671DCC4D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4465" b="76101" l="16787" r="46956"/>
                      </a14:imgEffect>
                    </a14:imgLayer>
                  </a14:imgProps>
                </a:ext>
              </a:extLst>
            </a:blip>
            <a:srcRect l="13016" t="29261" r="49273" b="18695"/>
            <a:stretch/>
          </p:blipFill>
          <p:spPr>
            <a:xfrm rot="3413551">
              <a:off x="4634529" y="2867234"/>
              <a:ext cx="699247" cy="779929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1FEFE6B1-3593-A3BC-3B99-56325211F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34465" b="76101" l="16787" r="46956"/>
                      </a14:imgEffect>
                    </a14:imgLayer>
                  </a14:imgProps>
                </a:ext>
              </a:extLst>
            </a:blip>
            <a:srcRect l="13016" t="29261" r="49273" b="18695"/>
            <a:stretch/>
          </p:blipFill>
          <p:spPr>
            <a:xfrm rot="20593780">
              <a:off x="6764647" y="3151436"/>
              <a:ext cx="699247" cy="779929"/>
            </a:xfrm>
            <a:prstGeom prst="rect">
              <a:avLst/>
            </a:prstGeom>
          </p:spPr>
        </p:pic>
      </p:grpSp>
      <p:pic>
        <p:nvPicPr>
          <p:cNvPr id="140" name="Picture 139">
            <a:extLst>
              <a:ext uri="{FF2B5EF4-FFF2-40B4-BE49-F238E27FC236}">
                <a16:creationId xmlns:a16="http://schemas.microsoft.com/office/drawing/2014/main" id="{572772D0-275A-16AA-BB98-CA9244D78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1588966">
            <a:off x="4226144" y="5011719"/>
            <a:ext cx="412462" cy="285018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126D118C-5142-9302-197F-CDB6FBEFD9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3814797">
            <a:off x="5111488" y="5974768"/>
            <a:ext cx="291442" cy="201391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6B3DFBBE-AF6C-ABF3-6977-5100F8AA4D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6299604">
            <a:off x="5998882" y="5432421"/>
            <a:ext cx="393550" cy="27195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E407ECC2-6AC8-182F-8F27-2FD879211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13758472">
            <a:off x="6709580" y="4806889"/>
            <a:ext cx="387600" cy="26783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59462696-3E82-2185-8C45-9F87F2A8C2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8945862">
            <a:off x="7454395" y="4547810"/>
            <a:ext cx="485549" cy="335523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9398F302-7667-E0E2-5F8F-2DB773EEA9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11793948">
            <a:off x="8241790" y="4214856"/>
            <a:ext cx="462108" cy="319324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99D50B1E-F7C3-DFE0-697B-5FA3CB32ABE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11192036">
            <a:off x="5058933" y="5215099"/>
            <a:ext cx="407862" cy="281840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B8622912-2C2B-D9CE-C961-F1E317C2F7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11192036">
            <a:off x="5892269" y="4399146"/>
            <a:ext cx="632012" cy="436731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F0335AA6-0C85-9B90-F96E-21B6DC2D38E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9311881">
            <a:off x="3896388" y="4385726"/>
            <a:ext cx="137458" cy="590550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B0C22918-051F-B5DB-551F-11064AAB88A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19134009">
            <a:off x="5112145" y="5129472"/>
            <a:ext cx="61447" cy="263990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97024E8-BBA5-9D34-1EED-8B3E026AAA1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153276">
            <a:off x="5862633" y="4571553"/>
            <a:ext cx="99491" cy="42743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8A0A2B9-1899-0170-1C32-8FBBB93F5AF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1333200">
            <a:off x="6623211" y="4576694"/>
            <a:ext cx="137458" cy="59055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01CB5155-9B2B-471C-DC4A-585ED19C7B1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19157256">
            <a:off x="8297596" y="4403993"/>
            <a:ext cx="66075" cy="283871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9D674D6-6577-FF7B-68A1-7E60377345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472" b="25000" l="44444" r="60294">
                        <a14:foregroundMark x1="49346" y1="23171" x2="47059" y2="23374"/>
                        <a14:foregroundMark x1="48366" y1="25000" x2="47876" y2="23374"/>
                        <a14:foregroundMark x1="48856" y1="9146" x2="49510" y2="7317"/>
                        <a14:foregroundMark x1="57353" y1="13618" x2="55556" y2="14024"/>
                      </a14:backgroundRemoval>
                    </a14:imgEffect>
                  </a14:imgLayer>
                </a14:imgProps>
              </a:ext>
            </a:extLst>
          </a:blip>
          <a:srcRect l="42602" t="2169" r="37706" b="74103"/>
          <a:stretch/>
        </p:blipFill>
        <p:spPr>
          <a:xfrm rot="6007592">
            <a:off x="4425486" y="4930397"/>
            <a:ext cx="257560" cy="250841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51B20CC4-1028-7C18-0DED-4BB72F8BFE8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4472" b="25000" l="44444" r="60294">
                        <a14:foregroundMark x1="49346" y1="23171" x2="47059" y2="23374"/>
                        <a14:foregroundMark x1="48366" y1="25000" x2="47876" y2="23374"/>
                        <a14:foregroundMark x1="48856" y1="9146" x2="49510" y2="7317"/>
                        <a14:foregroundMark x1="57353" y1="13618" x2="55556" y2="14024"/>
                      </a14:backgroundRemoval>
                    </a14:imgEffect>
                  </a14:imgLayer>
                </a14:imgProps>
              </a:ext>
            </a:extLst>
          </a:blip>
          <a:srcRect l="42602" t="2169" r="37706" b="74103"/>
          <a:stretch/>
        </p:blipFill>
        <p:spPr>
          <a:xfrm rot="9971193">
            <a:off x="5466175" y="5228918"/>
            <a:ext cx="184994" cy="18016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DB0C1837-03CA-D74A-8C7D-B6E73E3FA8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472" b="25000" l="44444" r="60294">
                        <a14:foregroundMark x1="49346" y1="23171" x2="47059" y2="23374"/>
                        <a14:foregroundMark x1="48366" y1="25000" x2="47876" y2="23374"/>
                        <a14:foregroundMark x1="48856" y1="9146" x2="49510" y2="7317"/>
                        <a14:foregroundMark x1="57353" y1="13618" x2="55556" y2="14024"/>
                      </a14:backgroundRemoval>
                    </a14:imgEffect>
                  </a14:imgLayer>
                </a14:imgProps>
              </a:ext>
            </a:extLst>
          </a:blip>
          <a:srcRect l="42602" t="2169" r="37706" b="74103"/>
          <a:stretch/>
        </p:blipFill>
        <p:spPr>
          <a:xfrm rot="9971193">
            <a:off x="5074006" y="5978888"/>
            <a:ext cx="188350" cy="183437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4DC88B02-3531-5B9F-FF26-02B14F0177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504" b="24187" l="3758" r="16503">
                        <a14:foregroundMark x1="15686" y1="13618" x2="15686" y2="13618"/>
                        <a14:foregroundMark x1="15686" y1="17480" x2="15523" y2="13415"/>
                        <a14:foregroundMark x1="14379" y1="12602" x2="15686" y2="11992"/>
                        <a14:foregroundMark x1="15686" y1="12805" x2="15686" y2="16057"/>
                        <a14:foregroundMark x1="16013" y1="16667" x2="16013" y2="11585"/>
                        <a14:backgroundMark x1="3268" y1="15041" x2="3268" y2="19309"/>
                        <a14:backgroundMark x1="3105" y1="15650" x2="3105" y2="12398"/>
                        <a14:backgroundMark x1="4085" y1="14228" x2="2778" y2="16870"/>
                      </a14:backgroundRemoval>
                    </a14:imgEffect>
                  </a14:imgLayer>
                </a14:imgProps>
              </a:ext>
            </a:extLst>
          </a:blip>
          <a:srcRect l="3483" t="4492" r="81988" b="73481"/>
          <a:stretch/>
        </p:blipFill>
        <p:spPr>
          <a:xfrm rot="1623949">
            <a:off x="5987882" y="5353933"/>
            <a:ext cx="128610" cy="157593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1E941B9C-A4C6-04B4-4FE2-01B243F4E12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7724" b="40854" l="65033" r="75817">
                        <a14:foregroundMark x1="66013" y1="40854" x2="66830" y2="39837"/>
                        <a14:foregroundMark x1="66667" y1="8333" x2="66667" y2="8333"/>
                        <a14:backgroundMark x1="64215" y1="8333" x2="66667" y2="11382"/>
                        <a14:backgroundMark x1="64052" y1="8130" x2="64215" y2="8333"/>
                      </a14:backgroundRemoval>
                    </a14:imgEffect>
                  </a14:imgLayer>
                </a14:imgProps>
              </a:ext>
            </a:extLst>
          </a:blip>
          <a:srcRect l="63904" t="4125" r="22740" b="56468"/>
          <a:stretch/>
        </p:blipFill>
        <p:spPr>
          <a:xfrm rot="153276" flipH="1">
            <a:off x="5185561" y="5985211"/>
            <a:ext cx="60480" cy="259835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A5F24B89-4FD7-5000-CD95-CAC5CDBE24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6504" b="24187" l="3758" r="16503">
                        <a14:foregroundMark x1="15686" y1="13618" x2="15686" y2="13618"/>
                        <a14:foregroundMark x1="15686" y1="17480" x2="15523" y2="13415"/>
                        <a14:foregroundMark x1="14379" y1="12602" x2="15686" y2="11992"/>
                        <a14:foregroundMark x1="15686" y1="12805" x2="15686" y2="16057"/>
                        <a14:foregroundMark x1="16013" y1="16667" x2="16013" y2="11585"/>
                        <a14:backgroundMark x1="3268" y1="15041" x2="3268" y2="19309"/>
                        <a14:backgroundMark x1="3105" y1="15650" x2="3105" y2="12398"/>
                        <a14:backgroundMark x1="4085" y1="14228" x2="2778" y2="16870"/>
                      </a14:backgroundRemoval>
                    </a14:imgEffect>
                  </a14:imgLayer>
                </a14:imgProps>
              </a:ext>
            </a:extLst>
          </a:blip>
          <a:srcRect l="3483" t="4492" r="81988" b="73481"/>
          <a:stretch/>
        </p:blipFill>
        <p:spPr>
          <a:xfrm rot="1623949">
            <a:off x="6049105" y="4575204"/>
            <a:ext cx="171777" cy="210488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D7B13B48-C956-7F52-1AA3-699E2F103F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ackgroundRemoval t="6504" b="24187" l="3758" r="16503">
                        <a14:foregroundMark x1="15686" y1="13618" x2="15686" y2="13618"/>
                        <a14:foregroundMark x1="15686" y1="17480" x2="15523" y2="13415"/>
                        <a14:foregroundMark x1="14379" y1="12602" x2="15686" y2="11992"/>
                        <a14:foregroundMark x1="15686" y1="12805" x2="15686" y2="16057"/>
                        <a14:foregroundMark x1="16013" y1="16667" x2="16013" y2="11585"/>
                        <a14:backgroundMark x1="3268" y1="15041" x2="3268" y2="19309"/>
                        <a14:backgroundMark x1="3105" y1="15650" x2="3105" y2="12398"/>
                        <a14:backgroundMark x1="4085" y1="14228" x2="2778" y2="16870"/>
                      </a14:backgroundRemoval>
                    </a14:imgEffect>
                  </a14:imgLayer>
                </a14:imgProps>
              </a:ext>
            </a:extLst>
          </a:blip>
          <a:srcRect l="3483" t="4492" r="81988" b="73481"/>
          <a:stretch/>
        </p:blipFill>
        <p:spPr>
          <a:xfrm rot="7339975">
            <a:off x="4276408" y="4599178"/>
            <a:ext cx="171777" cy="210488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C5A18EAF-2201-507C-2D5B-5299A6B2D4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04" b="24187" l="3758" r="16503">
                        <a14:foregroundMark x1="15686" y1="13618" x2="15686" y2="13618"/>
                        <a14:foregroundMark x1="15686" y1="17480" x2="15523" y2="13415"/>
                        <a14:foregroundMark x1="14379" y1="12602" x2="15686" y2="11992"/>
                        <a14:foregroundMark x1="15686" y1="12805" x2="15686" y2="16057"/>
                        <a14:foregroundMark x1="16013" y1="16667" x2="16013" y2="11585"/>
                        <a14:backgroundMark x1="3268" y1="15041" x2="3268" y2="19309"/>
                        <a14:backgroundMark x1="3105" y1="15650" x2="3105" y2="12398"/>
                        <a14:backgroundMark x1="4085" y1="14228" x2="2778" y2="16870"/>
                      </a14:backgroundRemoval>
                    </a14:imgEffect>
                  </a14:imgLayer>
                </a14:imgProps>
              </a:ext>
            </a:extLst>
          </a:blip>
          <a:srcRect l="3483" t="4492" r="81988" b="73481"/>
          <a:stretch/>
        </p:blipFill>
        <p:spPr>
          <a:xfrm rot="7339975">
            <a:off x="8474576" y="4187966"/>
            <a:ext cx="119969" cy="147005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4F56C8EF-8EEC-D10C-266E-7DFC44152C2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6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472" b="25000" l="44444" r="60294">
                        <a14:foregroundMark x1="49346" y1="23171" x2="47059" y2="23374"/>
                        <a14:foregroundMark x1="48366" y1="25000" x2="47876" y2="23374"/>
                        <a14:foregroundMark x1="48856" y1="9146" x2="49510" y2="7317"/>
                        <a14:foregroundMark x1="57353" y1="13618" x2="55556" y2="14024"/>
                      </a14:backgroundRemoval>
                    </a14:imgEffect>
                  </a14:imgLayer>
                </a14:imgProps>
              </a:ext>
            </a:extLst>
          </a:blip>
          <a:srcRect l="42602" t="2169" r="37706" b="74103"/>
          <a:stretch/>
        </p:blipFill>
        <p:spPr>
          <a:xfrm rot="9971193">
            <a:off x="6826525" y="4931182"/>
            <a:ext cx="270458" cy="263403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586EE968-CB56-1324-2719-602FB29A020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2094202" y="5154231"/>
            <a:ext cx="182183" cy="84031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1F66641D-01A3-920A-BC5A-703019215C2A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3036822" y="4633226"/>
            <a:ext cx="182183" cy="84031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88D4A024-62F1-2012-66C5-3B94AB7230F2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2353626" y="5745342"/>
            <a:ext cx="182183" cy="84031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D8258E85-B97A-167B-A502-03BEC2BB4A16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2678469" y="4884953"/>
            <a:ext cx="182183" cy="8403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0CDFF8D8-DB23-6EDB-05ED-5B994951A1D2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3070078" y="4413633"/>
            <a:ext cx="182183" cy="84031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D5190CC8-B088-7436-6F8C-46D6A2C38B7C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3430035" y="5258150"/>
            <a:ext cx="182183" cy="84031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A298C9FD-2214-45EC-80B8-C2562C7EC166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2452383" y="4542134"/>
            <a:ext cx="182183" cy="84031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F1F328FE-E846-D60D-AE75-4089ED4F802F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3394779" y="4786136"/>
            <a:ext cx="182183" cy="84031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E748AF95-5CC0-B23C-2CCE-CCD1F36118F9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3189030" y="5631695"/>
            <a:ext cx="182183" cy="84031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4891ACEF-331D-72E1-D69F-57E08272CEA8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2770597" y="5386551"/>
            <a:ext cx="182183" cy="84031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B72C9D27-D6A4-897A-4E74-09AF035AC5C4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3688522" y="4595873"/>
            <a:ext cx="182183" cy="84031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DC814271-EBE1-6FE0-1430-B0BE93B104B5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3731408" y="5371429"/>
            <a:ext cx="182183" cy="84031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92E9A206-A9C1-0388-0236-6853F983CE36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3823240" y="4882980"/>
            <a:ext cx="182183" cy="84031"/>
          </a:xfrm>
          <a:prstGeom prst="rect">
            <a:avLst/>
          </a:prstGeom>
        </p:spPr>
      </p:pic>
      <p:pic>
        <p:nvPicPr>
          <p:cNvPr id="192" name="Picture 191">
            <a:extLst>
              <a:ext uri="{FF2B5EF4-FFF2-40B4-BE49-F238E27FC236}">
                <a16:creationId xmlns:a16="http://schemas.microsoft.com/office/drawing/2014/main" id="{F2D88DBC-4EC3-1C26-45E2-D81AE7BAFCD0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178045" y="5105713"/>
            <a:ext cx="182183" cy="84031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F17E726D-3CED-A04B-0658-99B9E65E3F98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270267" y="5314370"/>
            <a:ext cx="182183" cy="84031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475887EC-A68C-2790-9AB6-9A1E87E6FBFF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737640" y="5048516"/>
            <a:ext cx="182183" cy="8403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658011EF-8C55-0F56-6BA4-27600CBBB0E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144150" y="4800498"/>
            <a:ext cx="182183" cy="84031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C6FE8025-75EA-7A56-4802-E61D6C6885C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121360" y="4442729"/>
            <a:ext cx="182183" cy="84031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383FB25C-7B4D-E1C6-B3DA-42A28E18775F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2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2929211" y="6220849"/>
            <a:ext cx="182183" cy="84031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D107A3F-7ECF-89A4-34C3-BEFE06077386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043441" y="5301298"/>
            <a:ext cx="182183" cy="84031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C2842CEE-7D81-5C9A-598E-EBBA60E0FBD8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078693" y="5791494"/>
            <a:ext cx="182183" cy="84031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4078A35B-58F2-8875-3FDB-B9D8730B3124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624602" y="5927525"/>
            <a:ext cx="182183" cy="84031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460CE87F-9E9A-004C-F2B1-29CE72A93821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977037" y="5772494"/>
            <a:ext cx="182183" cy="84031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33002EBD-B7A9-DC49-56BF-BEC4B8FC11F8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982954" y="6086535"/>
            <a:ext cx="182183" cy="84031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58148972-2F0C-5762-2565-85ED5D439804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338302" y="6075309"/>
            <a:ext cx="182183" cy="84031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8492FF66-6134-A681-296F-D6FCA192996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347433" y="5413933"/>
            <a:ext cx="182183" cy="84031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4FB071F9-1A4C-47AA-07B3-69BC5FC77B6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731843" y="4886593"/>
            <a:ext cx="182183" cy="84031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7D90D2EB-CB3B-4659-F4D2-9A57E7A6C60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6319243" y="5250285"/>
            <a:ext cx="182183" cy="8403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A17B1F5E-A0F8-463A-679C-0B0FCC97F925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6034363" y="5069263"/>
            <a:ext cx="182183" cy="84031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0B122A00-FE56-F3C8-BC76-6EDDC00E6570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825154" y="5350152"/>
            <a:ext cx="182183" cy="84031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4CCAEE22-3DA2-ED3A-BE3F-9F100863DE5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6319242" y="4404894"/>
            <a:ext cx="182183" cy="8403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816F4763-BE96-7B48-EDC8-B3F8A1D1514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930783" y="5574492"/>
            <a:ext cx="182183" cy="84031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98082A43-9DC2-C1FD-3AC5-0CE929951A8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6445403" y="4760861"/>
            <a:ext cx="182183" cy="84031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4EECB4C2-452C-241B-5A4C-764710105D74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869281" y="4739065"/>
            <a:ext cx="182183" cy="84031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10E55C62-812B-987F-AB4E-1793E7AC44C2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472194" y="4700248"/>
            <a:ext cx="182183" cy="84031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327E693E-9698-EA33-1F08-B63E37FF9342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6833067" y="4694955"/>
            <a:ext cx="182183" cy="84031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D0D7C7B5-B5E8-4615-987F-C78E840A18AF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7185202" y="4680140"/>
            <a:ext cx="182183" cy="84031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9DA79F2D-F131-94BC-4A63-9F754342CB24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6660562" y="5125193"/>
            <a:ext cx="182183" cy="84031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41293E7E-099F-01C4-0A74-0C78D6C428D1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6967986" y="5191904"/>
            <a:ext cx="182183" cy="84031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1E5DD751-7245-87CC-4B32-55CE625FCDD1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7350068" y="4376053"/>
            <a:ext cx="182183" cy="84031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7C433734-01DE-A3B9-C9B3-2182474EFEB3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7396374" y="4829002"/>
            <a:ext cx="182183" cy="84031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2B47F98E-FABF-F26B-A180-AAEC46D4E435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7883469" y="4688493"/>
            <a:ext cx="182183" cy="84031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9DEE5D28-0569-1488-07FB-C55A5A074762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7807268" y="4833253"/>
            <a:ext cx="182183" cy="84031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12E5DA02-F3C3-790F-937C-06448C42DAD5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6591441" y="5836433"/>
            <a:ext cx="182183" cy="84031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A4DCE720-3920-94AC-F3A2-B951CE78C058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7502144" y="5477642"/>
            <a:ext cx="182183" cy="84031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B50F46DC-541A-429D-261A-AB6375F13605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8442128" y="5371631"/>
            <a:ext cx="182183" cy="84031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27D30C10-2A9B-12DA-1B73-BF65DB3C0F28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7482235" y="5972171"/>
            <a:ext cx="182183" cy="84031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A4AD7B0D-A6A5-EF8A-64B5-49C6E9C18D24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8228920" y="5847404"/>
            <a:ext cx="182183" cy="84031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2879C745-9FAF-183F-40F5-B9F17CFA80C7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8564960" y="3898910"/>
            <a:ext cx="182183" cy="84031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8D68778C-BC47-094E-6ED9-543C75C7E39D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8460469" y="4478426"/>
            <a:ext cx="182183" cy="84031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F9F7B52F-3345-2D5F-54DB-ECB4383D5D05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8688663" y="4282077"/>
            <a:ext cx="182183" cy="84031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F4C8947B-5632-CA36-47FA-523995CCA7CD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8218162" y="4709406"/>
            <a:ext cx="182183" cy="84031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45B41D3A-D73C-ACB8-0056-AF11F32B3C25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8401005" y="3975870"/>
            <a:ext cx="182183" cy="84031"/>
          </a:xfrm>
          <a:prstGeom prst="rect">
            <a:avLst/>
          </a:prstGeom>
        </p:spPr>
      </p:pic>
      <p:grpSp>
        <p:nvGrpSpPr>
          <p:cNvPr id="302" name="Group 301">
            <a:extLst>
              <a:ext uri="{FF2B5EF4-FFF2-40B4-BE49-F238E27FC236}">
                <a16:creationId xmlns:a16="http://schemas.microsoft.com/office/drawing/2014/main" id="{64B72729-123B-E0DF-3C72-6A2574D44B34}"/>
              </a:ext>
            </a:extLst>
          </p:cNvPr>
          <p:cNvGrpSpPr/>
          <p:nvPr/>
        </p:nvGrpSpPr>
        <p:grpSpPr>
          <a:xfrm>
            <a:off x="2173386" y="1777266"/>
            <a:ext cx="6597631" cy="2259605"/>
            <a:chOff x="2199867" y="1777266"/>
            <a:chExt cx="6597631" cy="2259605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A323BA34-7528-5F74-EC31-852D513DD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duotone>
                <a:prstClr val="black"/>
                <a:srgbClr val="73FE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76945" b="97438" l="26233" r="49795"/>
                      </a14:imgEffect>
                    </a14:imgLayer>
                  </a14:imgProps>
                </a:ext>
              </a:extLst>
            </a:blip>
            <a:srcRect l="37500" t="74383" r="47260" b="9621"/>
            <a:stretch/>
          </p:blipFill>
          <p:spPr>
            <a:xfrm rot="5400000" flipV="1">
              <a:off x="8437381" y="3174013"/>
              <a:ext cx="182183" cy="84031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EAD2CBA2-CA16-A91E-BD71-B7DFF88B3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duotone>
                <a:prstClr val="black"/>
                <a:srgbClr val="73FE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76945" b="97438" l="26233" r="49795"/>
                      </a14:imgEffect>
                    </a14:imgLayer>
                  </a14:imgProps>
                </a:ext>
              </a:extLst>
            </a:blip>
            <a:srcRect l="37500" t="74383" r="47260" b="9621"/>
            <a:stretch/>
          </p:blipFill>
          <p:spPr>
            <a:xfrm rot="5400000" flipV="1">
              <a:off x="8161614" y="2792767"/>
              <a:ext cx="182183" cy="84031"/>
            </a:xfrm>
            <a:prstGeom prst="rect">
              <a:avLst/>
            </a:prstGeom>
          </p:spPr>
        </p:pic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B5B703CE-A217-C97B-B708-098BFC7CD5DD}"/>
                </a:ext>
              </a:extLst>
            </p:cNvPr>
            <p:cNvGrpSpPr/>
            <p:nvPr/>
          </p:nvGrpSpPr>
          <p:grpSpPr>
            <a:xfrm>
              <a:off x="2199867" y="1777266"/>
              <a:ext cx="6597631" cy="2259605"/>
              <a:chOff x="2181206" y="1748423"/>
              <a:chExt cx="6597631" cy="2259605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8FD52ADB-15E3-1969-89A6-9061811FAE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duotone>
                  <a:prstClr val="black"/>
                  <a:srgbClr val="73FE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1">
                        <a14:imgEffect>
                          <a14:backgroundRemoval t="76945" b="97438" l="26233" r="49795"/>
                        </a14:imgEffect>
                      </a14:imgLayer>
                    </a14:imgProps>
                  </a:ext>
                </a:extLst>
              </a:blip>
              <a:srcRect l="37500" t="74383" r="47260" b="9621"/>
              <a:stretch/>
            </p:blipFill>
            <p:spPr>
              <a:xfrm rot="5400000" flipV="1">
                <a:off x="2380108" y="3230714"/>
                <a:ext cx="182183" cy="84031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CDE1D5B9-B5BA-31FA-FC4B-82970ED839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duotone>
                  <a:prstClr val="black"/>
                  <a:srgbClr val="73FE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0">
                        <a14:imgEffect>
                          <a14:backgroundRemoval t="76945" b="97438" l="26233" r="49795"/>
                        </a14:imgEffect>
                      </a14:imgLayer>
                    </a14:imgProps>
                  </a:ext>
                </a:extLst>
              </a:blip>
              <a:srcRect l="37500" t="74383" r="47260" b="9621"/>
              <a:stretch/>
            </p:blipFill>
            <p:spPr>
              <a:xfrm rot="5400000" flipV="1">
                <a:off x="2511701" y="3349574"/>
                <a:ext cx="182183" cy="8403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74213C8-8648-323A-9FB3-D81E4DBC3A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duotone>
                  <a:prstClr val="black"/>
                  <a:srgbClr val="73FE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0">
                        <a14:imgEffect>
                          <a14:backgroundRemoval t="76945" b="97438" l="26233" r="49795"/>
                        </a14:imgEffect>
                      </a14:imgLayer>
                    </a14:imgProps>
                  </a:ext>
                </a:extLst>
              </a:blip>
              <a:srcRect l="37500" t="74383" r="47260" b="9621"/>
              <a:stretch/>
            </p:blipFill>
            <p:spPr>
              <a:xfrm rot="5400000" flipV="1">
                <a:off x="2174145" y="3609644"/>
                <a:ext cx="182183" cy="84031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65C790EA-1944-501D-EFA0-DCE2FC9A3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duotone>
                  <a:prstClr val="black"/>
                  <a:srgbClr val="73FE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0">
                        <a14:imgEffect>
                          <a14:backgroundRemoval t="76945" b="97438" l="26233" r="49795"/>
                        </a14:imgEffect>
                      </a14:imgLayer>
                    </a14:imgProps>
                  </a:ext>
                </a:extLst>
              </a:blip>
              <a:srcRect l="37500" t="74383" r="47260" b="9621"/>
              <a:stretch/>
            </p:blipFill>
            <p:spPr>
              <a:xfrm rot="5400000" flipV="1">
                <a:off x="2410691" y="3540338"/>
                <a:ext cx="182183" cy="84031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3B3C0752-BB25-78E3-7E53-49CEEA2311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duotone>
                  <a:prstClr val="black"/>
                  <a:srgbClr val="73FEFF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40">
                        <a14:imgEffect>
                          <a14:backgroundRemoval t="76945" b="97438" l="26233" r="49795"/>
                        </a14:imgEffect>
                      </a14:imgLayer>
                    </a14:imgProps>
                  </a:ext>
                </a:extLst>
              </a:blip>
              <a:srcRect l="37500" t="74383" r="47260" b="9621"/>
              <a:stretch/>
            </p:blipFill>
            <p:spPr>
              <a:xfrm rot="5400000" flipV="1">
                <a:off x="2802232" y="3818110"/>
                <a:ext cx="182183" cy="84031"/>
              </a:xfrm>
              <a:prstGeom prst="rect">
                <a:avLst/>
              </a:prstGeom>
            </p:spPr>
          </p:pic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A6C2FD0D-3353-2957-4869-70CE08915458}"/>
                  </a:ext>
                </a:extLst>
              </p:cNvPr>
              <p:cNvGrpSpPr/>
              <p:nvPr/>
            </p:nvGrpSpPr>
            <p:grpSpPr>
              <a:xfrm>
                <a:off x="2181206" y="1748423"/>
                <a:ext cx="6597631" cy="2259605"/>
                <a:chOff x="2181206" y="1748423"/>
                <a:chExt cx="6597631" cy="2259605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2C1D6163-EA5A-BD9B-7951-B404D06E0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260317" y="3722521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7B42DCAE-FC08-2180-0661-C3FED3B634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313639" y="3329617"/>
                  <a:ext cx="185239" cy="85441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B5FEF7EE-29A4-AC50-5677-E834D2E48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2824556" y="2314481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209045B7-7993-AC17-DB25-7975C8128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297025" y="197968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D9932D58-75B8-49D0-A1B5-7DDE25A7B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088261" y="3500486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06F323C9-2024-4261-8F17-CA20F1FABE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465235" y="311778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4E7EE350-1977-C286-EB5E-8B41E31E87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075874" y="316647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75FFCBE6-1063-A820-6600-883564E04B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667373" y="366585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8022075F-BB42-2F54-5C6A-47C5977457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821352" y="261522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431EF3F3-230B-B2FB-44EF-56DD86D52B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355823" y="3416498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E29A5E11-32DB-AB99-4BC0-6C3CC13717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643618" y="245249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077C7151-C228-5B53-89B8-A5AA6078AC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690740" y="2801364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5B26C62B-ACC2-BAFF-3842-632D6C8782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456307" y="2450444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8779507D-52A7-5289-621C-FFF1B4BA7E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451345" y="314876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E9EA2E7D-1BD2-3D8C-0140-B59B48C3A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922439" y="3511386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7E304E89-4C98-E036-9831-805509DBB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151998" y="3386984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818214A1-B817-04AB-67ED-5164F95D11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643249" y="2925254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8D214AE9-2147-DE50-E1DE-4D39B9E83E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549593" y="375836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1241D5D5-8BF2-3781-4CAE-9623F675C7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796018" y="260489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339D7068-29BF-4E02-0127-98DCF4E066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195949" y="2776360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156EEA31-3571-3920-48D1-E495E0C0B7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186316" y="309272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4188337D-14D7-4948-F2E0-B96158B73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420326" y="210386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23CB5B35-2F4E-DBC8-E492-C9094A43BC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772702" y="314009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1339682C-82A5-1C72-2B38-2981C17B5D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967950" y="329775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E4F00306-E079-9E6B-81D5-7938957DEB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894460" y="373343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01BD0941-9D0E-90DE-DF5A-768406453E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991071" y="374270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CF91F12B-7078-FDF7-BF4B-2E18B2A023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261693" y="3107494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9B1E09D0-25B5-BFE5-911C-AC538527D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2473518" y="2587231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4235C95C-F416-ADD2-E094-B9AC7949E5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2164540" y="197229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E486747B-79B1-78AE-7913-A375B590F6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756145" y="345356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8E6D4AB0-2A70-F633-6D2D-AEC6CDCFF1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2132130" y="2450444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AA52B7EE-EEAF-1008-A863-9FBFAFC6A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2770332" y="2562754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F581B3DE-2872-F219-E2E1-76A61F368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098931" y="246974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D4E23DFC-139A-A6ED-0877-EA9B093EFF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2955693" y="204572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CDED7BC1-DA37-0957-0B17-8ECFBFA305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550322" y="2390596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4CC273B4-9389-50EF-D564-42704601C9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147334" y="373343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0A62B13C-9681-BF6E-DB34-9EF6B51B89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533331" y="1852050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D821261A-8ABE-0177-FFF3-CF3D27211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261693" y="2223389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4303D1BB-D84F-4697-DE99-18070C0B1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474117" y="283416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7AB8E3EF-4A05-FBD2-931B-0733FF39FC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416910" y="382424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91CDBBCA-4A7C-9C22-12FB-97B79504AF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394669" y="1918219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62CB3ACF-8F7A-7C8E-5554-CCBC0F5C2D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728480" y="249363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472B6609-CA1B-97D4-4479-6755733C5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880880" y="264603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A69EF2F5-5EC5-4B58-3672-AD2E31B67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498675" y="264304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560F3B84-552C-5476-6D2D-37DE16909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185680" y="295083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4B11D0F8-7546-D27C-0150-EFB376C3A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632648" y="318381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32B9E4C0-7AD9-67D5-0277-BE7E144B90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778962" y="2203408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030759D2-B814-43EE-3345-BCBB170D5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428436" y="294571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7B605B42-74BA-6972-E410-1E3896DB22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196424" y="356916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4585AF24-5668-A9F4-0AFB-04D6364D9B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5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348824" y="372156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9B88C5D5-254A-B08A-0593-CD0FA29105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855329" y="3874350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EFF7FA54-33A2-0B21-12A5-511FBE7B3E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490180" y="251516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5A4F5C05-0DF5-50CE-3945-F137F1E1E4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767833" y="311608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83F6DA2C-8EE4-F83F-2D38-8CF06D6F2F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741485" y="3764444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D0F67FDC-C543-7FBB-46E3-45117E5D5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548806" y="2211878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5972DE0F-F5FA-9786-EE68-E813EF0596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6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260024" y="2363389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E117EF25-DC73-80F9-E0D8-0A87163467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683802" y="336618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6F1D69CE-979C-8F32-CC3F-AC404AB7A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7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793093" y="207171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105031A7-36E0-18F8-4BA7-6BBBC3E5DD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923890" y="2750436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1055430C-FC43-B945-B50F-7B2A991B0E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602571" y="215124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1CBF9E28-C72E-54CB-4EC3-3FC19615F3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837326" y="1918218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46AAEDD9-12ED-1A23-0356-542F4D7BD3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8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990531" y="2309250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63225F04-3572-4F71-E0F7-7B71B309ED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321294" y="186891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23DE14EF-7C6F-BA3C-D63D-6D881493B2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051732" y="207734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A9D31D2B-0E9C-534C-4BCB-C2371905A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9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629288" y="186374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172B082B-A01F-12E7-C487-C5DAA12F20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528895" y="194537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A5F7B7BF-FD90-7396-1DA8-62AE5BC2C9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087499" y="1797499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9A0CCDFB-6259-5FE7-C2A9-97781A9F9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2579909" y="186374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1E93D13E-87E2-A918-7334-FD2996EE1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392299" y="2102299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A32D3BE0-4981-F7BD-969C-8615C5C09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836202" y="351858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F0795872-8880-7BF3-71FF-2E9362326B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8141002" y="344066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22AA6C02-6E91-98F3-6037-6E18F5B4C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8312674" y="347807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DAB37057-8511-C47F-20BC-1C70B03BE0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8141002" y="3732668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0E66BFDB-7837-4DA0-9459-C2D998470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8645730" y="279276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CC2E3240-1915-9F74-EBCC-0075C8FA0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8498569" y="208995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E2F5D95E-CC8D-7B2F-FAA7-920A55BD9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3796124" y="320084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C288B3B2-9150-3E42-2409-C282425D6A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228274" y="331887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DB013C31-AD00-39E5-D278-ECC7E0F99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9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380674" y="347127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6B92F2D7-8C4E-D6BF-F982-FCEB9134B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412717" y="3874921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6C0A5116-600E-5B74-4468-0734E61487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123880" y="3598681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8AADC030-5F6F-B34B-1033-2609635783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651075" y="279544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7CAEB576-3209-FB4F-39F0-8D165A0424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283543" y="2519780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663F515E-796B-0633-3989-CD4BA5EA24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9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5519851" y="220827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924C034F-C9C2-CED6-605A-1C919BBC9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218008" y="2572876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3" name="Picture 262">
                  <a:extLst>
                    <a:ext uri="{FF2B5EF4-FFF2-40B4-BE49-F238E27FC236}">
                      <a16:creationId xmlns:a16="http://schemas.microsoft.com/office/drawing/2014/main" id="{979AC056-DDEB-44FE-6E0A-0A36F52A93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1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330149" y="269019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4" name="Picture 263">
                  <a:extLst>
                    <a:ext uri="{FF2B5EF4-FFF2-40B4-BE49-F238E27FC236}">
                      <a16:creationId xmlns:a16="http://schemas.microsoft.com/office/drawing/2014/main" id="{9E2CD7FD-6DC6-CEC6-405A-01F09AEBFB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646603" y="3097398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3D8A6EBC-6BB3-94E6-0962-B3DEE44B1F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045935" y="2187141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81C7D0DA-2EEF-1989-8019-F1062B7F15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0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796398" y="184081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7" name="Picture 266">
                  <a:extLst>
                    <a:ext uri="{FF2B5EF4-FFF2-40B4-BE49-F238E27FC236}">
                      <a16:creationId xmlns:a16="http://schemas.microsoft.com/office/drawing/2014/main" id="{26C25CCF-771A-A01C-8748-D63FB02BD9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812483" y="2413566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8" name="Picture 267">
                  <a:extLst>
                    <a:ext uri="{FF2B5EF4-FFF2-40B4-BE49-F238E27FC236}">
                      <a16:creationId xmlns:a16="http://schemas.microsoft.com/office/drawing/2014/main" id="{697001CF-B0FB-DCC0-5CE2-3F1266D91B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8158406" y="2821478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69" name="Picture 268">
                  <a:extLst>
                    <a:ext uri="{FF2B5EF4-FFF2-40B4-BE49-F238E27FC236}">
                      <a16:creationId xmlns:a16="http://schemas.microsoft.com/office/drawing/2014/main" id="{12C97B85-5163-84EF-BEF0-03507BF146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814531" y="192699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0" name="Picture 269">
                  <a:extLst>
                    <a:ext uri="{FF2B5EF4-FFF2-40B4-BE49-F238E27FC236}">
                      <a16:creationId xmlns:a16="http://schemas.microsoft.com/office/drawing/2014/main" id="{32378EE8-5B37-93CC-D752-4F60380956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8463206" y="3126278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1" name="Picture 270">
                  <a:extLst>
                    <a:ext uri="{FF2B5EF4-FFF2-40B4-BE49-F238E27FC236}">
                      <a16:creationId xmlns:a16="http://schemas.microsoft.com/office/drawing/2014/main" id="{1A80C9C3-5EC7-C1BB-0FC1-705A7AC155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053517" y="1862999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2" name="Picture 271">
                  <a:extLst>
                    <a:ext uri="{FF2B5EF4-FFF2-40B4-BE49-F238E27FC236}">
                      <a16:creationId xmlns:a16="http://schemas.microsoft.com/office/drawing/2014/main" id="{C3996A18-BD64-F0ED-AC1B-A9832A2C73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7119331" y="223179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3" name="Picture 272">
                  <a:extLst>
                    <a:ext uri="{FF2B5EF4-FFF2-40B4-BE49-F238E27FC236}">
                      <a16:creationId xmlns:a16="http://schemas.microsoft.com/office/drawing/2014/main" id="{559CBD56-F312-2374-7F24-4FDDC61418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52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626517" y="298656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4" name="Picture 273">
                  <a:extLst>
                    <a:ext uri="{FF2B5EF4-FFF2-40B4-BE49-F238E27FC236}">
                      <a16:creationId xmlns:a16="http://schemas.microsoft.com/office/drawing/2014/main" id="{FACBB6C5-6B8A-CDA9-EB2B-3F1CB80AC6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484989" y="3161173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5" name="Picture 274">
                  <a:extLst>
                    <a:ext uri="{FF2B5EF4-FFF2-40B4-BE49-F238E27FC236}">
                      <a16:creationId xmlns:a16="http://schemas.microsoft.com/office/drawing/2014/main" id="{520BA297-5F32-17FF-E90B-988BC87EA7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6931317" y="3291362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6" name="Picture 275">
                  <a:extLst>
                    <a:ext uri="{FF2B5EF4-FFF2-40B4-BE49-F238E27FC236}">
                      <a16:creationId xmlns:a16="http://schemas.microsoft.com/office/drawing/2014/main" id="{3D15B6CE-D581-F038-979A-88E0BB3C1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473694" y="202131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7" name="Picture 276">
                  <a:extLst>
                    <a:ext uri="{FF2B5EF4-FFF2-40B4-BE49-F238E27FC236}">
                      <a16:creationId xmlns:a16="http://schemas.microsoft.com/office/drawing/2014/main" id="{E0062C41-83E7-9265-987B-184D1286DE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626094" y="2173717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8" name="Picture 277">
                  <a:extLst>
                    <a:ext uri="{FF2B5EF4-FFF2-40B4-BE49-F238E27FC236}">
                      <a16:creationId xmlns:a16="http://schemas.microsoft.com/office/drawing/2014/main" id="{3DBD9B61-3C8A-24C4-8538-86D35F6328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204132" y="2229745"/>
                  <a:ext cx="182183" cy="84031"/>
                </a:xfrm>
                <a:prstGeom prst="rect">
                  <a:avLst/>
                </a:prstGeom>
              </p:spPr>
            </p:pic>
            <p:pic>
              <p:nvPicPr>
                <p:cNvPr id="279" name="Picture 278">
                  <a:extLst>
                    <a:ext uri="{FF2B5EF4-FFF2-40B4-BE49-F238E27FC236}">
                      <a16:creationId xmlns:a16="http://schemas.microsoft.com/office/drawing/2014/main" id="{A7F85521-CB3E-6A3F-C369-F5DFA2B9D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6">
                  <a:duotone>
                    <a:prstClr val="black"/>
                    <a:srgbClr val="73FEFF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38">
                          <a14:imgEffect>
                            <a14:backgroundRemoval t="76945" b="97438" l="26233" r="49795"/>
                          </a14:imgEffect>
                        </a14:imgLayer>
                      </a14:imgProps>
                    </a:ext>
                  </a:extLst>
                </a:blip>
                <a:srcRect l="37500" t="74383" r="47260" b="9621"/>
                <a:stretch/>
              </p:blipFill>
              <p:spPr>
                <a:xfrm rot="5400000" flipV="1">
                  <a:off x="4356532" y="2382145"/>
                  <a:ext cx="182183" cy="8403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89" name="Down Arrow 288">
            <a:extLst>
              <a:ext uri="{FF2B5EF4-FFF2-40B4-BE49-F238E27FC236}">
                <a16:creationId xmlns:a16="http://schemas.microsoft.com/office/drawing/2014/main" id="{E1DB88A2-E813-C647-9181-26BD4EE105AF}"/>
              </a:ext>
            </a:extLst>
          </p:cNvPr>
          <p:cNvSpPr/>
          <p:nvPr/>
        </p:nvSpPr>
        <p:spPr>
          <a:xfrm>
            <a:off x="4161078" y="3832044"/>
            <a:ext cx="2108335" cy="1027028"/>
          </a:xfrm>
          <a:prstGeom prst="downArrow">
            <a:avLst/>
          </a:prstGeom>
          <a:solidFill>
            <a:schemeClr val="accent4">
              <a:alpha val="79961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venir Book" panose="02000503020000020003" pitchFamily="2" charset="0"/>
              </a:rPr>
              <a:t>Carbon Export</a:t>
            </a:r>
          </a:p>
        </p:txBody>
      </p:sp>
      <p:sp>
        <p:nvSpPr>
          <p:cNvPr id="290" name="Up Arrow 289">
            <a:extLst>
              <a:ext uri="{FF2B5EF4-FFF2-40B4-BE49-F238E27FC236}">
                <a16:creationId xmlns:a16="http://schemas.microsoft.com/office/drawing/2014/main" id="{F6411621-D089-77B4-56AB-92E5F3426CB0}"/>
              </a:ext>
            </a:extLst>
          </p:cNvPr>
          <p:cNvSpPr/>
          <p:nvPr/>
        </p:nvSpPr>
        <p:spPr>
          <a:xfrm>
            <a:off x="3532950" y="391993"/>
            <a:ext cx="501445" cy="956470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Up Arrow 290">
            <a:extLst>
              <a:ext uri="{FF2B5EF4-FFF2-40B4-BE49-F238E27FC236}">
                <a16:creationId xmlns:a16="http://schemas.microsoft.com/office/drawing/2014/main" id="{5D430EC2-7C32-1167-2A3A-26321E4A88E9}"/>
              </a:ext>
            </a:extLst>
          </p:cNvPr>
          <p:cNvSpPr/>
          <p:nvPr/>
        </p:nvSpPr>
        <p:spPr>
          <a:xfrm rot="10800000">
            <a:off x="4082785" y="457687"/>
            <a:ext cx="501445" cy="956470"/>
          </a:xfrm>
          <a:prstGeom prst="up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C72DB295-E03F-1C91-EAF0-476C56B29681}"/>
              </a:ext>
            </a:extLst>
          </p:cNvPr>
          <p:cNvSpPr txBox="1"/>
          <p:nvPr/>
        </p:nvSpPr>
        <p:spPr>
          <a:xfrm>
            <a:off x="4253923" y="381704"/>
            <a:ext cx="1295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Avenir Book" panose="02000503020000020003" pitchFamily="2" charset="0"/>
              </a:rPr>
              <a:t>CO</a:t>
            </a:r>
            <a:r>
              <a:rPr lang="en-US" sz="2000" b="1" baseline="-25000" dirty="0">
                <a:solidFill>
                  <a:schemeClr val="bg1"/>
                </a:solidFill>
                <a:latin typeface="Avenir Book" panose="02000503020000020003" pitchFamily="2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297" name="Picture 296">
            <a:extLst>
              <a:ext uri="{FF2B5EF4-FFF2-40B4-BE49-F238E27FC236}">
                <a16:creationId xmlns:a16="http://schemas.microsoft.com/office/drawing/2014/main" id="{491C8038-06FC-2EE8-8590-882F8FA6D4E6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53">
                    <a14:imgEffect>
                      <a14:backgroundRemoval t="34465" b="76101" l="16787" r="46956"/>
                    </a14:imgEffect>
                  </a14:imgLayer>
                </a14:imgProps>
              </a:ext>
            </a:extLst>
          </a:blip>
          <a:srcRect l="13016" t="29261" r="49273" b="18695"/>
          <a:stretch/>
        </p:blipFill>
        <p:spPr>
          <a:xfrm rot="12128044">
            <a:off x="5846034" y="4700916"/>
            <a:ext cx="699247" cy="779929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D1E481CE-7587-535A-4177-79203B07A98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1737" b="81538" l="35459" r="73647"/>
                    </a14:imgEffect>
                  </a14:imgLayer>
                </a14:imgProps>
              </a:ext>
            </a:extLst>
          </a:blip>
          <a:srcRect l="36684" t="43944" r="30440" b="18981"/>
          <a:stretch/>
        </p:blipFill>
        <p:spPr>
          <a:xfrm rot="458302">
            <a:off x="3570640" y="4834890"/>
            <a:ext cx="609601" cy="555625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2BE4CEDB-C9E6-9D6F-D340-67480CBDA7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11192036">
            <a:off x="4931694" y="4501407"/>
            <a:ext cx="632012" cy="436731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945BABAE-AF87-35B8-3CB3-E099ABC23C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4">
                    <a14:imgEffect>
                      <a14:backgroundRemoval t="73771" b="97086" l="24302" r="51571">
                        <a14:foregroundMark x1="39052" y1="79675" x2="39052" y2="79675"/>
                        <a14:foregroundMark x1="39379" y1="86585" x2="39379" y2="86585"/>
                        <a14:foregroundMark x1="31536" y1="91057" x2="31536" y2="91057"/>
                        <a14:foregroundMark x1="30229" y1="83740" x2="30229" y2="83740"/>
                        <a14:foregroundMark x1="37745" y1="95122" x2="37745" y2="95122"/>
                        <a14:foregroundMark x1="44771" y1="92276" x2="44771" y2="92276"/>
                      </a14:backgroundRemoval>
                    </a14:imgEffect>
                  </a14:imgLayer>
                </a14:imgProps>
              </a:ext>
            </a:extLst>
          </a:blip>
          <a:srcRect l="20894" t="70857" r="45020"/>
          <a:stretch/>
        </p:blipFill>
        <p:spPr>
          <a:xfrm rot="11192036">
            <a:off x="4181153" y="4479234"/>
            <a:ext cx="632012" cy="436731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9A8A97E9-BC65-7B1B-3C0E-C1E39D7B9074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661385" y="4716856"/>
            <a:ext cx="182183" cy="84031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79C95D3C-C135-E270-6C0C-7BF5473D5DDE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141244" y="4913411"/>
            <a:ext cx="182183" cy="84031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DB581624-073E-EF7E-A21B-BC886D716905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043441" y="4408678"/>
            <a:ext cx="182183" cy="84031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F12079BF-86F9-7DC8-A18F-71ED7CC4C778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5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716881" y="4586665"/>
            <a:ext cx="182183" cy="84031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8CC38549-FF62-E6A3-5937-8057CD7704A8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5481096" y="4381428"/>
            <a:ext cx="182183" cy="84031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42BB5237-1A0C-3622-10DC-7CB74F7047C0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duotone>
              <a:prstClr val="black"/>
              <a:srgbClr val="73FE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1">
                    <a14:imgEffect>
                      <a14:backgroundRemoval t="76945" b="97438" l="26233" r="49795"/>
                    </a14:imgEffect>
                  </a14:imgLayer>
                </a14:imgProps>
              </a:ext>
            </a:extLst>
          </a:blip>
          <a:srcRect l="37500" t="74383" r="47260" b="9621"/>
          <a:stretch/>
        </p:blipFill>
        <p:spPr>
          <a:xfrm rot="5400000" flipV="1">
            <a:off x="4374864" y="4378418"/>
            <a:ext cx="182183" cy="8403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D5207-463D-78F5-60FE-C19EFBEA2D03}"/>
              </a:ext>
            </a:extLst>
          </p:cNvPr>
          <p:cNvSpPr txBox="1"/>
          <p:nvPr/>
        </p:nvSpPr>
        <p:spPr>
          <a:xfrm>
            <a:off x="204395" y="2440626"/>
            <a:ext cx="1678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Avenir Book" panose="02000503020000020003" pitchFamily="2" charset="0"/>
              </a:rPr>
              <a:t>Euphotic zone</a:t>
            </a:r>
          </a:p>
          <a:p>
            <a:pPr algn="r"/>
            <a:r>
              <a:rPr lang="en-US" sz="2000" b="1" dirty="0">
                <a:latin typeface="Avenir Book" panose="02000503020000020003" pitchFamily="2" charset="0"/>
              </a:rPr>
              <a:t>(sunlit)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75E878-8C14-FDF1-989C-F7477B3D726F}"/>
              </a:ext>
            </a:extLst>
          </p:cNvPr>
          <p:cNvSpPr txBox="1"/>
          <p:nvPr/>
        </p:nvSpPr>
        <p:spPr>
          <a:xfrm>
            <a:off x="107917" y="4747717"/>
            <a:ext cx="1851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Avenir Book" panose="02000503020000020003" pitchFamily="2" charset="0"/>
              </a:rPr>
              <a:t>Mesopelagic zone</a:t>
            </a:r>
          </a:p>
          <a:p>
            <a:pPr algn="r"/>
            <a:r>
              <a:rPr lang="en-US" sz="2000" b="1" dirty="0">
                <a:latin typeface="Avenir Book" panose="02000503020000020003" pitchFamily="2" charset="0"/>
              </a:rPr>
              <a:t>(twilight)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A43B8-1067-6E37-F5C6-49444872695B}"/>
              </a:ext>
            </a:extLst>
          </p:cNvPr>
          <p:cNvSpPr txBox="1"/>
          <p:nvPr/>
        </p:nvSpPr>
        <p:spPr>
          <a:xfrm>
            <a:off x="9223850" y="1258341"/>
            <a:ext cx="1999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</a:rPr>
              <a:t>Phytoplankton</a:t>
            </a:r>
          </a:p>
          <a:p>
            <a:r>
              <a:rPr lang="en-US" b="1" dirty="0">
                <a:latin typeface="Avenir Book" panose="02000503020000020003" pitchFamily="2" charset="0"/>
              </a:rPr>
              <a:t>(fix CO</a:t>
            </a:r>
            <a:r>
              <a:rPr lang="en-US" b="1" baseline="-25000" dirty="0">
                <a:latin typeface="Avenir Book" panose="02000503020000020003" pitchFamily="2" charset="0"/>
              </a:rPr>
              <a:t>2 </a:t>
            </a:r>
            <a:r>
              <a:rPr lang="en-US" b="1" dirty="0">
                <a:latin typeface="Avenir Book" panose="02000503020000020003" pitchFamily="2" charset="0"/>
              </a:rPr>
              <a:t>into organic carbon)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7C43A9-8E7C-09D0-C042-79C31716A802}"/>
              </a:ext>
            </a:extLst>
          </p:cNvPr>
          <p:cNvSpPr txBox="1"/>
          <p:nvPr/>
        </p:nvSpPr>
        <p:spPr>
          <a:xfrm>
            <a:off x="9215027" y="3229095"/>
            <a:ext cx="242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Zooplankton (microbial predators)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2499B-058B-3296-266C-90C6B0D55317}"/>
              </a:ext>
            </a:extLst>
          </p:cNvPr>
          <p:cNvSpPr txBox="1"/>
          <p:nvPr/>
        </p:nvSpPr>
        <p:spPr>
          <a:xfrm>
            <a:off x="9211204" y="4466866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Bacteria </a:t>
            </a:r>
          </a:p>
          <a:p>
            <a:r>
              <a:rPr lang="en-US" b="1" dirty="0">
                <a:latin typeface="Avenir Book" panose="02000503020000020003" pitchFamily="2" charset="0"/>
              </a:rPr>
              <a:t>(recycle organic carbon)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C8A2E0-13F8-C865-C319-311CF3693F7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8671875" y="1735395"/>
            <a:ext cx="551975" cy="67165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6284F5-AFE0-431D-5722-FFAB9E1671AC}"/>
              </a:ext>
            </a:extLst>
          </p:cNvPr>
          <p:cNvCxnSpPr>
            <a:cxnSpLocks/>
          </p:cNvCxnSpPr>
          <p:nvPr/>
        </p:nvCxnSpPr>
        <p:spPr>
          <a:xfrm flipH="1">
            <a:off x="7071250" y="3570761"/>
            <a:ext cx="2108795" cy="541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7A2E9D-ADE7-AF67-14B6-E76642BB2019}"/>
              </a:ext>
            </a:extLst>
          </p:cNvPr>
          <p:cNvCxnSpPr>
            <a:cxnSpLocks/>
          </p:cNvCxnSpPr>
          <p:nvPr/>
        </p:nvCxnSpPr>
        <p:spPr>
          <a:xfrm flipH="1">
            <a:off x="7957765" y="4756048"/>
            <a:ext cx="1215076" cy="1497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004EA7-A5EA-AC6E-728E-0E70E2484AE1}"/>
              </a:ext>
            </a:extLst>
          </p:cNvPr>
          <p:cNvSpPr txBox="1"/>
          <p:nvPr/>
        </p:nvSpPr>
        <p:spPr>
          <a:xfrm>
            <a:off x="9200915" y="5532157"/>
            <a:ext cx="2849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Decaying organic matter  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1E6916-625B-DA8A-8DC5-44177F5298B4}"/>
              </a:ext>
            </a:extLst>
          </p:cNvPr>
          <p:cNvCxnSpPr>
            <a:cxnSpLocks/>
            <a:stCxn id="30" idx="1"/>
            <a:endCxn id="142" idx="0"/>
          </p:cNvCxnSpPr>
          <p:nvPr/>
        </p:nvCxnSpPr>
        <p:spPr>
          <a:xfrm flipH="1" flipV="1">
            <a:off x="6327003" y="5603574"/>
            <a:ext cx="2873912" cy="1132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82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41663</TotalTime>
  <Words>36</Words>
  <Application>Microsoft Macintosh PowerPoint</Application>
  <PresentationFormat>Widescreen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Book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Baetge, Nicholas</dc:creator>
  <cp:lastModifiedBy>Baetge, Nicholas</cp:lastModifiedBy>
  <cp:revision>231</cp:revision>
  <dcterms:created xsi:type="dcterms:W3CDTF">2023-04-06T21:35:07Z</dcterms:created>
  <dcterms:modified xsi:type="dcterms:W3CDTF">2023-08-10T19:01:15Z</dcterms:modified>
</cp:coreProperties>
</file>